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66" r:id="rId5"/>
    <p:sldId id="258" r:id="rId6"/>
    <p:sldId id="259" r:id="rId7"/>
    <p:sldId id="261" r:id="rId8"/>
    <p:sldId id="260" r:id="rId9"/>
    <p:sldId id="262" r:id="rId10"/>
    <p:sldId id="264" r:id="rId11"/>
    <p:sldId id="265" r:id="rId12"/>
    <p:sldId id="267" r:id="rId13"/>
    <p:sldId id="263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1643-0328-4AA1-88AD-295B1E5085D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7259-FBD5-437F-9CF4-8B51CBABB1D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1643-0328-4AA1-88AD-295B1E5085D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7259-FBD5-437F-9CF4-8B51CBABB1D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1643-0328-4AA1-88AD-295B1E5085D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7259-FBD5-437F-9CF4-8B51CBABB1D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1643-0328-4AA1-88AD-295B1E5085D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7259-FBD5-437F-9CF4-8B51CBABB1D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1643-0328-4AA1-88AD-295B1E5085D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7259-FBD5-437F-9CF4-8B51CBABB1D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1643-0328-4AA1-88AD-295B1E5085D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7259-FBD5-437F-9CF4-8B51CBABB1D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1643-0328-4AA1-88AD-295B1E5085D6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7259-FBD5-437F-9CF4-8B51CBABB1D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1643-0328-4AA1-88AD-295B1E5085D6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7259-FBD5-437F-9CF4-8B51CBABB1D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1643-0328-4AA1-88AD-295B1E5085D6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7259-FBD5-437F-9CF4-8B51CBABB1D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1643-0328-4AA1-88AD-295B1E5085D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7259-FBD5-437F-9CF4-8B51CBABB1D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1643-0328-4AA1-88AD-295B1E5085D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7259-FBD5-437F-9CF4-8B51CBABB1D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21643-0328-4AA1-88AD-295B1E5085D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57259-FBD5-437F-9CF4-8B51CBABB1D3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0.jpeg"/><Relationship Id="rId1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2.jpeg"/><Relationship Id="rId1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4.jpeg"/><Relationship Id="rId1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908721"/>
            <a:ext cx="7344816" cy="378565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Изменение РППС</a:t>
            </a:r>
            <a:endParaRPr lang="ru-RU" sz="4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группы в соответствии</a:t>
            </a:r>
            <a:endParaRPr lang="ru-RU" sz="4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 темами проектной</a:t>
            </a:r>
            <a:endParaRPr lang="ru-RU" sz="48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Деятельности</a:t>
            </a:r>
            <a:endParaRPr lang="ru-RU" sz="4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2020-2021 </a:t>
            </a:r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уч. год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52120" y="4869160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Подготовила: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оспитатель МКДОУ №1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Монастырная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С.В.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H:\1 сад\1 сад\DSC0754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39551" y="3068960"/>
            <a:ext cx="5528701" cy="3109019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611560" y="620688"/>
            <a:ext cx="777686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Проект «Космические дали» 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9218" name="Picture 2" descr="H:\1 сад\1 сад\DSC075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2277" y="1124744"/>
            <a:ext cx="5378111" cy="3024336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3568" y="764704"/>
            <a:ext cx="5016137" cy="2821577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3284984"/>
            <a:ext cx="5016137" cy="2821577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43808" y="2420888"/>
            <a:ext cx="5760132" cy="3840088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76672"/>
            <a:ext cx="5364088" cy="3576059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7544" y="332656"/>
            <a:ext cx="5256584" cy="2956828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2636912"/>
            <a:ext cx="6552308" cy="3685673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620688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Проект «Наш общий дом- Земля»</a:t>
            </a:r>
            <a:endParaRPr lang="ru-RU" sz="32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7" name="Picture 3" descr="H:\1 сад\1 сад\DSC07268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83568" y="2204864"/>
            <a:ext cx="5140549" cy="385586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</p:pic>
      <p:pic>
        <p:nvPicPr>
          <p:cNvPr id="1026" name="Picture 2" descr="H:\1 сад\1 сад\DSC072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3928" y="1268760"/>
            <a:ext cx="4660552" cy="349582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:\1 сад\1 сад\DSC07235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83568" y="1628800"/>
            <a:ext cx="3366380" cy="448798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4186358" y="764704"/>
            <a:ext cx="4274075" cy="3744416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23928" y="692696"/>
            <a:ext cx="4668010" cy="3501008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191172"/>
            <a:ext cx="5340085" cy="4005064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79928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Проект «Такой разный театр»</a:t>
            </a:r>
            <a:endParaRPr lang="ru-RU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3074" name="Picture 2" descr="H:\1 сад\1 сад\DSC07319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491880" y="1124744"/>
            <a:ext cx="5428548" cy="407188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3075" name="Picture 3" descr="H:\1 сад\1 сад\DSC073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183" y="3160688"/>
            <a:ext cx="4752527" cy="356481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1 сад\1 сад\DSC0733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11560" y="2564904"/>
            <a:ext cx="4564553" cy="342381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692696"/>
            <a:ext cx="5016137" cy="2821577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47864" y="701914"/>
            <a:ext cx="5364342" cy="3576228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708920"/>
            <a:ext cx="5220072" cy="3480048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46170" y="55583"/>
            <a:ext cx="88820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  <a:t>Проект </a:t>
            </a:r>
            <a:r>
              <a:rPr lang="ru-RU" sz="36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«А у нас в детском саду»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H:\1 сад\1 сад\DSC07355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59457" y="2348880"/>
            <a:ext cx="6648847" cy="3738924"/>
          </a:xfrm>
          <a:prstGeom prst="round2DiagRect">
            <a:avLst/>
          </a:prstGeom>
          <a:noFill/>
          <a:ln w="38100">
            <a:solidFill>
              <a:srgbClr val="7030A0"/>
            </a:solidFill>
          </a:ln>
        </p:spPr>
      </p:pic>
      <p:pic>
        <p:nvPicPr>
          <p:cNvPr id="6146" name="Picture 2" descr="H:\1 сад\1 сад\DSC073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6096" y="740593"/>
            <a:ext cx="3037011" cy="5400651"/>
          </a:xfrm>
          <a:prstGeom prst="round2DiagRect">
            <a:avLst/>
          </a:prstGeom>
          <a:noFill/>
          <a:ln w="38100">
            <a:solidFill>
              <a:srgbClr val="7030A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547664" y="620688"/>
            <a:ext cx="3888432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Проект</a:t>
            </a:r>
            <a:endParaRPr lang="ru-RU" sz="3600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r"/>
            <a:r>
              <a:rPr lang="ru-RU" sz="36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«Сказочная страна»</a:t>
            </a:r>
            <a:endParaRPr lang="ru-RU" sz="36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:\1 сад\1 сад\DSC07363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44929" y="1124744"/>
            <a:ext cx="8323268" cy="468052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WPS Presentation</Application>
  <PresentationFormat>Экран (4:3)</PresentationFormat>
  <Paragraphs>21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SimSun</vt:lpstr>
      <vt:lpstr>Wingdings</vt:lpstr>
      <vt:lpstr>Arial Black</vt:lpstr>
      <vt:lpstr>Calibri</vt:lpstr>
      <vt:lpstr>Microsoft YaHei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365</cp:lastModifiedBy>
  <cp:revision>15</cp:revision>
  <dcterms:created xsi:type="dcterms:W3CDTF">2020-03-25T08:05:00Z</dcterms:created>
  <dcterms:modified xsi:type="dcterms:W3CDTF">2022-03-16T10:17:12Z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37AE01E9798E4BA0879E03EC21332ECE</vt:lpwstr>
  </property>
  <property fmtid="{D5CDD505-2E9C-101B-9397-08002B2CF9AE}" pid="3" name="KSOProductBuildVer">
    <vt:lpwstr>1049-11.2.0.11029</vt:lpwstr>
  </property>
</Properties>
</file>